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468229-AA9B-4663-B27F-9D3FDA5BFE06}" type="doc">
      <dgm:prSet loTypeId="urn:microsoft.com/office/officeart/2005/8/layout/equation2" loCatId="relationship" qsTypeId="urn:microsoft.com/office/officeart/2005/8/quickstyle/simple1" qsCatId="simple" csTypeId="urn:microsoft.com/office/officeart/2005/8/colors/colorful5" csCatId="colorful" phldr="1"/>
      <dgm:spPr/>
    </dgm:pt>
    <dgm:pt modelId="{CB6E70A4-1B8A-4A57-9949-2B855E90B4B2}">
      <dgm:prSet phldrT="[Texto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ES" dirty="0"/>
        </a:p>
      </dgm:t>
    </dgm:pt>
    <dgm:pt modelId="{7E97EE46-15EC-4D92-B37B-8323C971A59C}" type="parTrans" cxnId="{48FE5D6F-9648-4DF2-9A83-A3518F770110}">
      <dgm:prSet/>
      <dgm:spPr/>
      <dgm:t>
        <a:bodyPr/>
        <a:lstStyle/>
        <a:p>
          <a:endParaRPr lang="es-ES"/>
        </a:p>
      </dgm:t>
    </dgm:pt>
    <dgm:pt modelId="{CE7DE333-ACE5-47C6-9DD3-908A1BDB3581}" type="sibTrans" cxnId="{48FE5D6F-9648-4DF2-9A83-A3518F770110}">
      <dgm:prSet/>
      <dgm:spPr/>
      <dgm:t>
        <a:bodyPr/>
        <a:lstStyle/>
        <a:p>
          <a:endParaRPr lang="es-ES"/>
        </a:p>
      </dgm:t>
    </dgm:pt>
    <dgm:pt modelId="{95B23C7C-F427-4C8C-AD01-D0A08CC8E59B}">
      <dgm:prSet phldrT="[Texto]"/>
      <dgm:spPr/>
      <dgm:t>
        <a:bodyPr/>
        <a:lstStyle/>
        <a:p>
          <a:r>
            <a:rPr lang="es-ES" dirty="0" smtClean="0">
              <a:solidFill>
                <a:srgbClr val="7030A0"/>
              </a:solidFill>
            </a:rPr>
            <a:t>Sector Privado</a:t>
          </a:r>
          <a:endParaRPr lang="es-ES" dirty="0">
            <a:solidFill>
              <a:srgbClr val="7030A0"/>
            </a:solidFill>
          </a:endParaRPr>
        </a:p>
      </dgm:t>
    </dgm:pt>
    <dgm:pt modelId="{09F9E10B-1042-493F-8E20-21FB785811D7}" type="parTrans" cxnId="{88F9F0D3-051F-4C36-A4BD-203F24052734}">
      <dgm:prSet/>
      <dgm:spPr/>
      <dgm:t>
        <a:bodyPr/>
        <a:lstStyle/>
        <a:p>
          <a:endParaRPr lang="es-ES"/>
        </a:p>
      </dgm:t>
    </dgm:pt>
    <dgm:pt modelId="{7BE7BEAA-1EA7-4052-8154-A91B58E30A87}" type="sibTrans" cxnId="{88F9F0D3-051F-4C36-A4BD-203F24052734}">
      <dgm:prSet/>
      <dgm:spPr/>
      <dgm:t>
        <a:bodyPr/>
        <a:lstStyle/>
        <a:p>
          <a:endParaRPr lang="es-ES"/>
        </a:p>
      </dgm:t>
    </dgm:pt>
    <dgm:pt modelId="{D00F60A3-8910-433D-80FA-0F2984604498}">
      <dgm:prSet phldrT="[Texto]"/>
      <dgm:spPr/>
      <dgm:t>
        <a:bodyPr/>
        <a:lstStyle/>
        <a:p>
          <a:r>
            <a:rPr lang="es-ES" dirty="0" smtClean="0">
              <a:solidFill>
                <a:srgbClr val="7030A0"/>
              </a:solidFill>
            </a:rPr>
            <a:t>Plan Nacional Estratégico  Nacional de Turismo</a:t>
          </a:r>
          <a:endParaRPr lang="es-ES" dirty="0">
            <a:solidFill>
              <a:srgbClr val="7030A0"/>
            </a:solidFill>
          </a:endParaRPr>
        </a:p>
      </dgm:t>
    </dgm:pt>
    <dgm:pt modelId="{976B7BD8-BA5B-4AF7-B5B5-2613703729CD}" type="sibTrans" cxnId="{1DBFD35A-0A89-43AE-8615-BB10EA2535EB}">
      <dgm:prSet/>
      <dgm:spPr/>
      <dgm:t>
        <a:bodyPr/>
        <a:lstStyle/>
        <a:p>
          <a:endParaRPr lang="es-ES"/>
        </a:p>
      </dgm:t>
    </dgm:pt>
    <dgm:pt modelId="{3620D336-F3EA-47E2-9E85-A7E977FECA98}" type="parTrans" cxnId="{1DBFD35A-0A89-43AE-8615-BB10EA2535EB}">
      <dgm:prSet/>
      <dgm:spPr/>
      <dgm:t>
        <a:bodyPr/>
        <a:lstStyle/>
        <a:p>
          <a:endParaRPr lang="es-ES"/>
        </a:p>
      </dgm:t>
    </dgm:pt>
    <dgm:pt modelId="{43B86C59-EEF6-4FC8-B840-14A42987BB01}" type="pres">
      <dgm:prSet presAssocID="{B7468229-AA9B-4663-B27F-9D3FDA5BFE06}" presName="Name0" presStyleCnt="0">
        <dgm:presLayoutVars>
          <dgm:dir/>
          <dgm:resizeHandles val="exact"/>
        </dgm:presLayoutVars>
      </dgm:prSet>
      <dgm:spPr/>
    </dgm:pt>
    <dgm:pt modelId="{8583180E-7131-4EED-B3E5-2D3DE2183D5B}" type="pres">
      <dgm:prSet presAssocID="{B7468229-AA9B-4663-B27F-9D3FDA5BFE06}" presName="vNodes" presStyleCnt="0"/>
      <dgm:spPr/>
    </dgm:pt>
    <dgm:pt modelId="{F4CF0A1E-8217-44F2-8E8E-50CE9600CFFE}" type="pres">
      <dgm:prSet presAssocID="{CB6E70A4-1B8A-4A57-9949-2B855E90B4B2}" presName="node" presStyleLbl="node1" presStyleIdx="0" presStyleCnt="3">
        <dgm:presLayoutVars>
          <dgm:bulletEnabled val="1"/>
        </dgm:presLayoutVars>
      </dgm:prSet>
      <dgm:spPr/>
    </dgm:pt>
    <dgm:pt modelId="{D6063EB7-E5C8-453E-8F5E-503E03EC7360}" type="pres">
      <dgm:prSet presAssocID="{CE7DE333-ACE5-47C6-9DD3-908A1BDB3581}" presName="spacerT" presStyleCnt="0"/>
      <dgm:spPr/>
    </dgm:pt>
    <dgm:pt modelId="{D0AA32CE-06D0-45E9-9FC1-E703E62E7472}" type="pres">
      <dgm:prSet presAssocID="{CE7DE333-ACE5-47C6-9DD3-908A1BDB3581}" presName="sibTrans" presStyleLbl="sibTrans2D1" presStyleIdx="0" presStyleCnt="2"/>
      <dgm:spPr/>
    </dgm:pt>
    <dgm:pt modelId="{9C2BF031-35D9-4756-A875-918B456B8FEB}" type="pres">
      <dgm:prSet presAssocID="{CE7DE333-ACE5-47C6-9DD3-908A1BDB3581}" presName="spacerB" presStyleCnt="0"/>
      <dgm:spPr/>
    </dgm:pt>
    <dgm:pt modelId="{E9D67E9D-A8A1-49DE-A4E0-7C057C3A1FB5}" type="pres">
      <dgm:prSet presAssocID="{95B23C7C-F427-4C8C-AD01-D0A08CC8E59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C7AF513-E8B0-4BA2-BBFC-982842E8E9F4}" type="pres">
      <dgm:prSet presAssocID="{B7468229-AA9B-4663-B27F-9D3FDA5BFE06}" presName="sibTransLast" presStyleLbl="sibTrans2D1" presStyleIdx="1" presStyleCnt="2"/>
      <dgm:spPr/>
    </dgm:pt>
    <dgm:pt modelId="{86232894-6979-42D3-BC65-AC0D6C7CEFF2}" type="pres">
      <dgm:prSet presAssocID="{B7468229-AA9B-4663-B27F-9D3FDA5BFE06}" presName="connectorText" presStyleLbl="sibTrans2D1" presStyleIdx="1" presStyleCnt="2"/>
      <dgm:spPr/>
    </dgm:pt>
    <dgm:pt modelId="{83D659A1-614D-4ADC-BCB1-37BEAEFF3817}" type="pres">
      <dgm:prSet presAssocID="{B7468229-AA9B-4663-B27F-9D3FDA5BFE06}" presName="lastNode" presStyleLbl="node1" presStyleIdx="2" presStyleCnt="3" custScaleX="75055" custScaleY="79917" custLinFactNeighborX="916" custLinFactNeighborY="137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585216A-2548-4811-8D99-AE59DC203BC1}" type="presOf" srcId="{D00F60A3-8910-433D-80FA-0F2984604498}" destId="{83D659A1-614D-4ADC-BCB1-37BEAEFF3817}" srcOrd="0" destOrd="0" presId="urn:microsoft.com/office/officeart/2005/8/layout/equation2"/>
    <dgm:cxn modelId="{1DBFD35A-0A89-43AE-8615-BB10EA2535EB}" srcId="{B7468229-AA9B-4663-B27F-9D3FDA5BFE06}" destId="{D00F60A3-8910-433D-80FA-0F2984604498}" srcOrd="2" destOrd="0" parTransId="{3620D336-F3EA-47E2-9E85-A7E977FECA98}" sibTransId="{976B7BD8-BA5B-4AF7-B5B5-2613703729CD}"/>
    <dgm:cxn modelId="{38BA9EBC-E813-426A-8999-44A241E51D51}" type="presOf" srcId="{7BE7BEAA-1EA7-4052-8154-A91B58E30A87}" destId="{86232894-6979-42D3-BC65-AC0D6C7CEFF2}" srcOrd="1" destOrd="0" presId="urn:microsoft.com/office/officeart/2005/8/layout/equation2"/>
    <dgm:cxn modelId="{7A92DC37-0B26-41DE-9A0C-0FA504A3DD98}" type="presOf" srcId="{95B23C7C-F427-4C8C-AD01-D0A08CC8E59B}" destId="{E9D67E9D-A8A1-49DE-A4E0-7C057C3A1FB5}" srcOrd="0" destOrd="0" presId="urn:microsoft.com/office/officeart/2005/8/layout/equation2"/>
    <dgm:cxn modelId="{5AEF2E35-3C43-4F5E-89A4-948C2EABCB9C}" type="presOf" srcId="{B7468229-AA9B-4663-B27F-9D3FDA5BFE06}" destId="{43B86C59-EEF6-4FC8-B840-14A42987BB01}" srcOrd="0" destOrd="0" presId="urn:microsoft.com/office/officeart/2005/8/layout/equation2"/>
    <dgm:cxn modelId="{EB20C521-4F48-43C3-916A-B28F4418B6DB}" type="presOf" srcId="{CB6E70A4-1B8A-4A57-9949-2B855E90B4B2}" destId="{F4CF0A1E-8217-44F2-8E8E-50CE9600CFFE}" srcOrd="0" destOrd="0" presId="urn:microsoft.com/office/officeart/2005/8/layout/equation2"/>
    <dgm:cxn modelId="{88F9F0D3-051F-4C36-A4BD-203F24052734}" srcId="{B7468229-AA9B-4663-B27F-9D3FDA5BFE06}" destId="{95B23C7C-F427-4C8C-AD01-D0A08CC8E59B}" srcOrd="1" destOrd="0" parTransId="{09F9E10B-1042-493F-8E20-21FB785811D7}" sibTransId="{7BE7BEAA-1EA7-4052-8154-A91B58E30A87}"/>
    <dgm:cxn modelId="{48FE5D6F-9648-4DF2-9A83-A3518F770110}" srcId="{B7468229-AA9B-4663-B27F-9D3FDA5BFE06}" destId="{CB6E70A4-1B8A-4A57-9949-2B855E90B4B2}" srcOrd="0" destOrd="0" parTransId="{7E97EE46-15EC-4D92-B37B-8323C971A59C}" sibTransId="{CE7DE333-ACE5-47C6-9DD3-908A1BDB3581}"/>
    <dgm:cxn modelId="{41173949-B3D7-4396-9CDA-040403BCDADF}" type="presOf" srcId="{7BE7BEAA-1EA7-4052-8154-A91B58E30A87}" destId="{CC7AF513-E8B0-4BA2-BBFC-982842E8E9F4}" srcOrd="0" destOrd="0" presId="urn:microsoft.com/office/officeart/2005/8/layout/equation2"/>
    <dgm:cxn modelId="{D95BF5DE-7BF0-43E4-A703-4DD71A2DD824}" type="presOf" srcId="{CE7DE333-ACE5-47C6-9DD3-908A1BDB3581}" destId="{D0AA32CE-06D0-45E9-9FC1-E703E62E7472}" srcOrd="0" destOrd="0" presId="urn:microsoft.com/office/officeart/2005/8/layout/equation2"/>
    <dgm:cxn modelId="{4881C4F1-E0A6-4DF9-8F29-29DE0094A9DF}" type="presParOf" srcId="{43B86C59-EEF6-4FC8-B840-14A42987BB01}" destId="{8583180E-7131-4EED-B3E5-2D3DE2183D5B}" srcOrd="0" destOrd="0" presId="urn:microsoft.com/office/officeart/2005/8/layout/equation2"/>
    <dgm:cxn modelId="{1B6C0668-E91B-4DD4-85BB-88257D9C6292}" type="presParOf" srcId="{8583180E-7131-4EED-B3E5-2D3DE2183D5B}" destId="{F4CF0A1E-8217-44F2-8E8E-50CE9600CFFE}" srcOrd="0" destOrd="0" presId="urn:microsoft.com/office/officeart/2005/8/layout/equation2"/>
    <dgm:cxn modelId="{28E9BA30-A33A-40D1-9CE7-449C084C93AD}" type="presParOf" srcId="{8583180E-7131-4EED-B3E5-2D3DE2183D5B}" destId="{D6063EB7-E5C8-453E-8F5E-503E03EC7360}" srcOrd="1" destOrd="0" presId="urn:microsoft.com/office/officeart/2005/8/layout/equation2"/>
    <dgm:cxn modelId="{3C5CD907-0F5F-4A01-B142-A6F0E4DF94B1}" type="presParOf" srcId="{8583180E-7131-4EED-B3E5-2D3DE2183D5B}" destId="{D0AA32CE-06D0-45E9-9FC1-E703E62E7472}" srcOrd="2" destOrd="0" presId="urn:microsoft.com/office/officeart/2005/8/layout/equation2"/>
    <dgm:cxn modelId="{7A53C705-FCFE-4179-A671-0F6B468D7B65}" type="presParOf" srcId="{8583180E-7131-4EED-B3E5-2D3DE2183D5B}" destId="{9C2BF031-35D9-4756-A875-918B456B8FEB}" srcOrd="3" destOrd="0" presId="urn:microsoft.com/office/officeart/2005/8/layout/equation2"/>
    <dgm:cxn modelId="{A53DFA8B-D772-4A48-9263-38F9E025B29E}" type="presParOf" srcId="{8583180E-7131-4EED-B3E5-2D3DE2183D5B}" destId="{E9D67E9D-A8A1-49DE-A4E0-7C057C3A1FB5}" srcOrd="4" destOrd="0" presId="urn:microsoft.com/office/officeart/2005/8/layout/equation2"/>
    <dgm:cxn modelId="{0648620A-86F1-4FA3-BE97-3C7807BC6DA5}" type="presParOf" srcId="{43B86C59-EEF6-4FC8-B840-14A42987BB01}" destId="{CC7AF513-E8B0-4BA2-BBFC-982842E8E9F4}" srcOrd="1" destOrd="0" presId="urn:microsoft.com/office/officeart/2005/8/layout/equation2"/>
    <dgm:cxn modelId="{36E63969-402D-4088-95BA-867C7C712A85}" type="presParOf" srcId="{CC7AF513-E8B0-4BA2-BBFC-982842E8E9F4}" destId="{86232894-6979-42D3-BC65-AC0D6C7CEFF2}" srcOrd="0" destOrd="0" presId="urn:microsoft.com/office/officeart/2005/8/layout/equation2"/>
    <dgm:cxn modelId="{92B4247A-B0CD-4F1B-91E8-985A5564BEA7}" type="presParOf" srcId="{43B86C59-EEF6-4FC8-B840-14A42987BB01}" destId="{83D659A1-614D-4ADC-BCB1-37BEAEFF3817}" srcOrd="2" destOrd="0" presId="urn:microsoft.com/office/officeart/2005/8/layout/equati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flychanneltv.com/blog/wp-content/uploads/grafico_barra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64288" y="5589240"/>
            <a:ext cx="1872208" cy="1152127"/>
          </a:xfrm>
          <a:prstGeom prst="rect">
            <a:avLst/>
          </a:prstGeom>
          <a:noFill/>
        </p:spPr>
      </p:pic>
      <p:grpSp>
        <p:nvGrpSpPr>
          <p:cNvPr id="18" name="17 Grupo"/>
          <p:cNvGrpSpPr/>
          <p:nvPr/>
        </p:nvGrpSpPr>
        <p:grpSpPr>
          <a:xfrm>
            <a:off x="467544" y="332656"/>
            <a:ext cx="8496944" cy="5260820"/>
            <a:chOff x="467544" y="332656"/>
            <a:chExt cx="8496944" cy="5260820"/>
          </a:xfrm>
        </p:grpSpPr>
        <p:graphicFrame>
          <p:nvGraphicFramePr>
            <p:cNvPr id="8" name="7 Diagrama"/>
            <p:cNvGraphicFramePr/>
            <p:nvPr/>
          </p:nvGraphicFramePr>
          <p:xfrm>
            <a:off x="467544" y="332656"/>
            <a:ext cx="5040560" cy="526082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pSp>
          <p:nvGrpSpPr>
            <p:cNvPr id="14" name="13 Grupo"/>
            <p:cNvGrpSpPr/>
            <p:nvPr/>
          </p:nvGrpSpPr>
          <p:grpSpPr>
            <a:xfrm>
              <a:off x="5364088" y="485144"/>
              <a:ext cx="3600400" cy="4889209"/>
              <a:chOff x="5364088" y="476672"/>
              <a:chExt cx="3600400" cy="4617586"/>
            </a:xfrm>
          </p:grpSpPr>
          <p:pic>
            <p:nvPicPr>
              <p:cNvPr id="1030" name="Picture 6" descr="http://www.primerapaginaperu.com/images/articles/2010_08/5110/u14_ext.jpg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5364088" y="3429000"/>
                <a:ext cx="2232248" cy="1665258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190500" cap="rnd">
                <a:solidFill>
                  <a:srgbClr val="FFFFFF"/>
                </a:solidFill>
              </a:ln>
              <a:effectLst>
                <a:outerShdw blurRad="36195" dist="12700" dir="11400000" algn="tl" rotWithShape="0">
                  <a:srgbClr val="000000">
                    <a:alpha val="33000"/>
                  </a:srgbClr>
                </a:outerShdw>
              </a:effectLst>
              <a:scene3d>
                <a:camera prst="perspectiveContrastingLeftFacing">
                  <a:rot lat="540000" lon="2100000" rev="0"/>
                </a:camera>
                <a:lightRig rig="soft" dir="t"/>
              </a:scene3d>
              <a:sp3d contourW="12700" prstMaterial="matte">
                <a:bevelT w="63500" h="50800"/>
                <a:contourClr>
                  <a:srgbClr val="C0C0C0"/>
                </a:contourClr>
              </a:sp3d>
            </p:spPr>
          </p:pic>
          <p:grpSp>
            <p:nvGrpSpPr>
              <p:cNvPr id="13" name="12 Grupo"/>
              <p:cNvGrpSpPr/>
              <p:nvPr/>
            </p:nvGrpSpPr>
            <p:grpSpPr>
              <a:xfrm>
                <a:off x="5652120" y="476672"/>
                <a:ext cx="3312368" cy="3225383"/>
                <a:chOff x="5652120" y="476672"/>
                <a:chExt cx="3312368" cy="3225383"/>
              </a:xfrm>
            </p:grpSpPr>
            <p:pic>
              <p:nvPicPr>
                <p:cNvPr id="1028" name="Picture 4" descr="http://www.exportando-peru.com/manager/noticias/1052.jpg"/>
                <p:cNvPicPr>
                  <a:picLocks noChangeAspect="1"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6732240" y="1844824"/>
                  <a:ext cx="2232248" cy="1857231"/>
                </a:xfrm>
                <a:prstGeom prst="rect">
                  <a:avLst/>
                </a:prstGeom>
                <a:solidFill>
                  <a:srgbClr val="FFFFFF">
                    <a:shade val="85000"/>
                  </a:srgbClr>
                </a:solidFill>
                <a:ln w="190500" cap="sq">
                  <a:solidFill>
                    <a:srgbClr val="FFFFFF"/>
                  </a:solidFill>
                  <a:miter lim="800000"/>
                </a:ln>
                <a:effectLst>
                  <a:outerShdw blurRad="65000" dist="50800" dir="12900000" kx="195000" ky="145000" algn="tl" rotWithShape="0">
                    <a:srgbClr val="000000">
                      <a:alpha val="30000"/>
                    </a:srgbClr>
                  </a:outerShdw>
                </a:effectLst>
                <a:scene3d>
                  <a:camera prst="orthographicFront">
                    <a:rot lat="0" lon="0" rev="360000"/>
                  </a:camera>
                  <a:lightRig rig="twoPt" dir="t">
                    <a:rot lat="0" lon="0" rev="7200000"/>
                  </a:lightRig>
                </a:scene3d>
                <a:sp3d contourW="12700">
                  <a:bevelT w="25400" h="19050"/>
                  <a:contourClr>
                    <a:srgbClr val="969696"/>
                  </a:contourClr>
                </a:sp3d>
              </p:spPr>
            </p:pic>
            <p:pic>
              <p:nvPicPr>
                <p:cNvPr id="1032" name="Picture 8" descr="http://www.aatccusco.com/moduloboletinaatccusco/thumbs/15-01-2010_turismosudamericano.jpg"/>
                <p:cNvPicPr>
                  <a:picLocks noChangeAspect="1" noChangeArrowheads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5652120" y="476672"/>
                  <a:ext cx="2376264" cy="1591248"/>
                </a:xfrm>
                <a:prstGeom prst="rect">
                  <a:avLst/>
                </a:prstGeom>
                <a:ln w="127000" cap="rnd">
                  <a:solidFill>
                    <a:srgbClr val="FFFFFF"/>
                  </a:solidFill>
                </a:ln>
                <a:effectLst>
                  <a:outerShdw blurRad="76200" dist="95250" dir="10500000" sx="97000" sy="23000" kx="900000" algn="br" rotWithShape="0">
                    <a:srgbClr val="000000">
                      <a:alpha val="20000"/>
                    </a:srgbClr>
                  </a:outerShdw>
                </a:effectLst>
                <a:scene3d>
                  <a:camera prst="orthographicFront"/>
                  <a:lightRig rig="twoPt" dir="t">
                    <a:rot lat="0" lon="0" rev="7800000"/>
                  </a:lightRig>
                </a:scene3d>
                <a:sp3d contourW="6350">
                  <a:bevelT w="50800" h="16510"/>
                  <a:contourClr>
                    <a:srgbClr val="C0C0C0"/>
                  </a:contourClr>
                </a:sp3d>
              </p:spPr>
            </p:pic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8</Words>
  <Application>Microsoft Office PowerPoint</Application>
  <PresentationFormat>Presentación en pantalla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intertur</dc:creator>
  <cp:lastModifiedBy>intertur</cp:lastModifiedBy>
  <cp:revision>8</cp:revision>
  <dcterms:created xsi:type="dcterms:W3CDTF">2011-03-19T17:25:39Z</dcterms:created>
  <dcterms:modified xsi:type="dcterms:W3CDTF">2011-03-19T18:24:47Z</dcterms:modified>
</cp:coreProperties>
</file>